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9144000" cy="16257588"/>
  <p:notesSz cx="6858000" cy="9144000"/>
  <p:defaultTextStyle>
    <a:defPPr>
      <a:buNone/>
    </a:defPPr>
    <a:lvl1pPr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3" d="100"/>
          <a:sy n="33" d="100"/>
        </p:scale>
        <p:origin x="28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CF194-4CD8-41AA-AFAC-ED5F4843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4B4057-DBC7-4705-8FA3-A57A83CFA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A70E6-7BD3-4AD3-99F2-B15CA76EE64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C2085-58C9-4DE1-A55B-7B1BD6AC752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43D78-FAC8-4748-A013-C81FD5D2CD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DDF4-2985-45F1-930D-373AD0AAA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47770-47DE-4281-BEE4-6C5773DBD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E54E1-D0A8-4123-84BC-BB652F8BA72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17DF0-F66F-4489-930D-98C03D3873F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14F18-87D3-4D90-9C48-577075A9FA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8BF5E-1496-4880-B061-3737E3D37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799E1-5072-4373-92E8-A66E498D5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002DF-8221-42B6-9A10-370878E28DE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D8B06-6999-4355-8472-F419A13D8D8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48814-632C-429E-B744-4BE6CF7AF8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268AF-2E6F-4887-A760-E6F1D0337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16C2F-D463-4417-8F15-1D7117CE4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483F4-C051-4046-9D92-63CA7B7AD50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3C411-9F08-4E42-AE25-0C809A3BB1E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4689BC-62A1-4E7F-A7F1-832A4BD3695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82AAA6-FE75-42F6-9F9B-2BC3722192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59BE0-CE5A-4A4F-977F-54612D759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D8C126-7D18-462E-9374-0635DE946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4D2058-3DB2-4233-886A-2EBA6814D3C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B1A270-727D-4FA0-A3C7-9C50C9C43FB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C1F783-1943-45DD-AFAA-BBDF0E6A921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26D9C4-C0F4-4CE8-A2EC-10699ED1BA6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F04A25-147D-4CCF-88C9-E07196797DD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D16CFB-550F-4C22-AF55-C472D7C63C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79DFF-08D4-4C5D-B313-B3AB48229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E9822F-5BD5-428C-B861-7305E2A0332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2638C4-9B4A-4AD1-B6E2-3C5794BB5CB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6FDAFA-202D-447B-A0CE-E73AD2D436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167C29-1414-4EDB-9572-80A8CD27D35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440E2A-1507-4F94-A158-323DD92BA14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020C13-A09C-41DB-813D-488536E87D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9C930-9539-4499-986D-590850703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C9B83-AA33-4C05-9F12-64B717ADA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A0196-9F6C-49CB-85D7-4E2CC5C054F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C0D45-3C82-4DC1-A408-68A44BE12B2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82C843-6577-469A-B345-C33CA3DE137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661BB-5157-400B-A2D3-3C427CC0B9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CADD1-3248-4E27-9F2C-AF6043698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DDC9F3-C3C7-478A-9BB6-20FD5F70A6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10CB7-01FA-42A9-96B7-309A510E6ED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FA013F-7E39-4A5B-B2B4-B5E2840EB26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2F9AF-86D6-4C02-9CF2-B1474CD1231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79B51F-0F4F-4592-8544-2E3AE8FBF3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95C5-392C-409E-AF57-91213711B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32BF1F-834F-4BE3-AD86-89B75271CC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0FDF8-B330-4365-9C00-F69BFC7F37B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09046-9DFC-40AE-9099-AA119CD907D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2F945-89AF-4303-9FBC-8F8CAF1CCF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DF1C66-5CE3-447D-B5CA-6C4864B1E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0DCE06-8562-4992-9B05-E9518499D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AB791-83A8-4B9A-8811-6B7CD613C27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CC1E7-DFAD-45BD-9502-C7E55EB700B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64EFF-8A0D-4133-BF5D-0B5D4639BF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5473BE-FEC1-4664-B41B-B85675C19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7FDFF-308E-4F69-8613-59E4CAE04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3715D-2C40-4862-A982-342264DA1FB9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24/10/2026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07FA3-3E41-4E85-8C14-FB4A3EC7C102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4562C-1EB1-430F-B738-6B5B152A730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236372-416C-41E6-A94E-EF7772D1DD32}"/>
              </a:ext>
            </a:extLst>
          </p:cNvPr>
          <p:cNvSpPr>
            <a:spLocks noGrp="1"/>
          </p:cNvSpPr>
          <p:nvPr/>
        </p:nvSpPr>
        <p:spPr>
          <a:xfrm>
            <a:off x="476250" y="2228850"/>
            <a:ext cx="6286500" cy="3886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sz="25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25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25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25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25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25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25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25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25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25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buNone/>
              <a:defRPr sz="25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550" b="1">
                <a:solidFill>
                  <a:srgbClr val="092C3C"/>
                </a:solidFill>
                <a:latin typeface="Nimbus Sans Narrow"/>
                <a:ea typeface="Nimbus Sans Narrow"/>
                <a:cs typeface="Nimbus Sans Narrow"/>
              </a:rPr>
              <a:t>TÍTULO DEL TRABAJO DE INVESTIGACIÓN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828057-4DAE-4625-B665-9A68F57448FF}"/>
              </a:ext>
            </a:extLst>
          </p:cNvPr>
          <p:cNvSpPr>
            <a:spLocks noGrp="1"/>
          </p:cNvSpPr>
          <p:nvPr/>
        </p:nvSpPr>
        <p:spPr>
          <a:xfrm>
            <a:off x="476250" y="3038475"/>
            <a:ext cx="6286500" cy="26212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300" b="0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092C3C"/>
                </a:solidFill>
                <a:latin typeface="Nimbus Sans"/>
                <a:ea typeface="Nimbus Sans"/>
                <a:cs typeface="Nimbus Sans"/>
              </a:rPr>
              <a:t>Nombre Apellido¹, Nombre Apellido², Nombre Apellido³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4CAB01-8B76-4007-9FD6-8AAF1890B763}"/>
              </a:ext>
            </a:extLst>
          </p:cNvPr>
          <p:cNvSpPr>
            <a:spLocks noGrp="1"/>
          </p:cNvSpPr>
          <p:nvPr/>
        </p:nvSpPr>
        <p:spPr>
          <a:xfrm>
            <a:off x="476250" y="3333750"/>
            <a:ext cx="6286500" cy="21640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000" b="0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092C3C"/>
                </a:solidFill>
                <a:latin typeface="Nimbus Sans"/>
                <a:ea typeface="Nimbus Sans"/>
                <a:cs typeface="Nimbus Sans"/>
              </a:rPr>
              <a:t>¹ Institución y ciudad     ² Institución y ciudad     ³ Institución y ciudad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8CF32F8-B5EB-4447-A0BE-71ED1A457259}"/>
              </a:ext>
            </a:extLst>
          </p:cNvPr>
          <p:cNvSpPr>
            <a:spLocks noGrp="1"/>
          </p:cNvSpPr>
          <p:nvPr/>
        </p:nvSpPr>
        <p:spPr>
          <a:xfrm>
            <a:off x="6995160" y="2304288"/>
            <a:ext cx="1737360" cy="758952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4BEB5E-CFEB-421F-9546-3071E10588A8}"/>
              </a:ext>
            </a:extLst>
          </p:cNvPr>
          <p:cNvSpPr>
            <a:spLocks noGrp="1"/>
          </p:cNvSpPr>
          <p:nvPr/>
        </p:nvSpPr>
        <p:spPr>
          <a:xfrm>
            <a:off x="7095744" y="2359152"/>
            <a:ext cx="1296988" cy="14859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sz="97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975" b="1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092C3C"/>
                </a:solidFill>
                <a:latin typeface="Nimbus Sans"/>
                <a:ea typeface="Nimbus Sans"/>
                <a:cs typeface="Nimbus Sans"/>
              </a:rPr>
              <a:t>NÚMERO DE PÓSTER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2E069C-8D12-46C2-9DF6-BBBC8B3BE3C1}"/>
              </a:ext>
            </a:extLst>
          </p:cNvPr>
          <p:cNvSpPr>
            <a:spLocks noGrp="1"/>
          </p:cNvSpPr>
          <p:nvPr/>
        </p:nvSpPr>
        <p:spPr>
          <a:xfrm>
            <a:off x="7114031" y="2606040"/>
            <a:ext cx="1508760" cy="3383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27432" tIns="18288">
            <a:spAutoFit/>
          </a:bodyPr>
          <a:lstStyle/>
          <a:p>
            <a:pPr>
              <a:buNone/>
              <a:defRPr sz="1800" b="1">
                <a:solidFill>
                  <a:srgbClr val="052F4B"/>
                </a:solidFill>
                <a:latin typeface="Aptos"/>
                <a:ea typeface="Aptos"/>
                <a:cs typeface="Aptos"/>
              </a:defRPr>
            </a:pPr>
            <a:endParaRPr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CAB2468-A34A-4C5B-AE7F-64B5C5FE2E76}"/>
              </a:ext>
            </a:extLst>
          </p:cNvPr>
          <p:cNvSpPr>
            <a:spLocks noGrp="1"/>
          </p:cNvSpPr>
          <p:nvPr/>
        </p:nvSpPr>
        <p:spPr>
          <a:xfrm>
            <a:off x="393192" y="3776472"/>
            <a:ext cx="4050791" cy="260604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59BABCF-DEF8-46CF-9E21-5EDE454D21BD}"/>
              </a:ext>
            </a:extLst>
          </p:cNvPr>
          <p:cNvSpPr>
            <a:spLocks noGrp="1"/>
          </p:cNvSpPr>
          <p:nvPr/>
        </p:nvSpPr>
        <p:spPr>
          <a:xfrm>
            <a:off x="393192" y="3776472"/>
            <a:ext cx="4050791" cy="329184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068F07-9ED9-4281-AB5C-7923E0A17A30}"/>
              </a:ext>
            </a:extLst>
          </p:cNvPr>
          <p:cNvSpPr>
            <a:spLocks noGrp="1"/>
          </p:cNvSpPr>
          <p:nvPr/>
        </p:nvSpPr>
        <p:spPr>
          <a:xfrm>
            <a:off x="521208" y="3808476"/>
            <a:ext cx="3849624" cy="26212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3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   Introducción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7A308B-822A-4F81-9E9A-DB6D5DE6FF13}"/>
              </a:ext>
            </a:extLst>
          </p:cNvPr>
          <p:cNvSpPr>
            <a:spLocks noGrp="1"/>
          </p:cNvSpPr>
          <p:nvPr/>
        </p:nvSpPr>
        <p:spPr>
          <a:xfrm>
            <a:off x="594360" y="4261104"/>
            <a:ext cx="3685031" cy="4297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200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Escriba aquí el contenido de esta sección.</a:t>
            </a:r>
            <a:b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</a:br>
            <a: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Reemplace estas indicaciones con su información.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1362F99-B9B6-4027-B63E-4B98E4F8FE58}"/>
              </a:ext>
            </a:extLst>
          </p:cNvPr>
          <p:cNvSpPr>
            <a:spLocks noGrp="1"/>
          </p:cNvSpPr>
          <p:nvPr/>
        </p:nvSpPr>
        <p:spPr>
          <a:xfrm>
            <a:off x="393192" y="6574536"/>
            <a:ext cx="4050791" cy="1865376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EC75AD4-5DC0-4CE9-8A36-ACE9800A339A}"/>
              </a:ext>
            </a:extLst>
          </p:cNvPr>
          <p:cNvSpPr>
            <a:spLocks noGrp="1"/>
          </p:cNvSpPr>
          <p:nvPr/>
        </p:nvSpPr>
        <p:spPr>
          <a:xfrm>
            <a:off x="393192" y="6574536"/>
            <a:ext cx="4050791" cy="329184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788C75-0D27-4D73-878A-589A135B8A1D}"/>
              </a:ext>
            </a:extLst>
          </p:cNvPr>
          <p:cNvSpPr>
            <a:spLocks noGrp="1"/>
          </p:cNvSpPr>
          <p:nvPr/>
        </p:nvSpPr>
        <p:spPr>
          <a:xfrm>
            <a:off x="521208" y="6606540"/>
            <a:ext cx="3849624" cy="26212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3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   Objetivo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CAF6B1-70ED-4BF4-87C7-B5AE05553B27}"/>
              </a:ext>
            </a:extLst>
          </p:cNvPr>
          <p:cNvSpPr>
            <a:spLocks noGrp="1"/>
          </p:cNvSpPr>
          <p:nvPr/>
        </p:nvSpPr>
        <p:spPr>
          <a:xfrm>
            <a:off x="594360" y="7059168"/>
            <a:ext cx="3685031" cy="4297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200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Escriba aquí el contenido de esta sección.</a:t>
            </a:r>
            <a:b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</a:br>
            <a: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Reemplace estas indicaciones con su información.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EF8EBF5-30A5-424B-805E-1CB3D81D63EA}"/>
              </a:ext>
            </a:extLst>
          </p:cNvPr>
          <p:cNvSpPr>
            <a:spLocks noGrp="1"/>
          </p:cNvSpPr>
          <p:nvPr/>
        </p:nvSpPr>
        <p:spPr>
          <a:xfrm>
            <a:off x="393192" y="8641080"/>
            <a:ext cx="4050791" cy="361188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D02E0D9-45A6-4BD8-8133-7A70330A3EA1}"/>
              </a:ext>
            </a:extLst>
          </p:cNvPr>
          <p:cNvSpPr>
            <a:spLocks noGrp="1"/>
          </p:cNvSpPr>
          <p:nvPr/>
        </p:nvSpPr>
        <p:spPr>
          <a:xfrm>
            <a:off x="393192" y="8641080"/>
            <a:ext cx="4050791" cy="329184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2F0BBC-AF15-4BA2-8092-0A3E6BBC0390}"/>
              </a:ext>
            </a:extLst>
          </p:cNvPr>
          <p:cNvSpPr>
            <a:spLocks noGrp="1"/>
          </p:cNvSpPr>
          <p:nvPr/>
        </p:nvSpPr>
        <p:spPr>
          <a:xfrm>
            <a:off x="521208" y="8673084"/>
            <a:ext cx="3849624" cy="26212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3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3   Metodología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2185BF-AF1F-47A5-A3A3-9063E5DB3093}"/>
              </a:ext>
            </a:extLst>
          </p:cNvPr>
          <p:cNvSpPr>
            <a:spLocks noGrp="1"/>
          </p:cNvSpPr>
          <p:nvPr/>
        </p:nvSpPr>
        <p:spPr>
          <a:xfrm>
            <a:off x="594360" y="9125711"/>
            <a:ext cx="3685031" cy="4297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200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Escriba aquí el contenido de esta sección.</a:t>
            </a:r>
            <a:b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</a:br>
            <a: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Reemplace estas indicaciones con su información.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AD29589-8364-48E9-BE5A-2AD0CEAF9045}"/>
              </a:ext>
            </a:extLst>
          </p:cNvPr>
          <p:cNvSpPr>
            <a:spLocks noGrp="1"/>
          </p:cNvSpPr>
          <p:nvPr/>
        </p:nvSpPr>
        <p:spPr>
          <a:xfrm>
            <a:off x="4690872" y="3776472"/>
            <a:ext cx="4059936" cy="3767328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FF46A35-C9C2-4640-925F-1B5045F3E0D0}"/>
              </a:ext>
            </a:extLst>
          </p:cNvPr>
          <p:cNvSpPr>
            <a:spLocks noGrp="1"/>
          </p:cNvSpPr>
          <p:nvPr/>
        </p:nvSpPr>
        <p:spPr>
          <a:xfrm>
            <a:off x="4690872" y="3776472"/>
            <a:ext cx="4059936" cy="329184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BBB36E-D21E-424A-B36D-16AEE409E6BC}"/>
              </a:ext>
            </a:extLst>
          </p:cNvPr>
          <p:cNvSpPr>
            <a:spLocks noGrp="1"/>
          </p:cNvSpPr>
          <p:nvPr/>
        </p:nvSpPr>
        <p:spPr>
          <a:xfrm>
            <a:off x="4818888" y="3808476"/>
            <a:ext cx="3858768" cy="26212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3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4   Resultados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3334053-8187-4815-B0A3-DE3F7416673D}"/>
              </a:ext>
            </a:extLst>
          </p:cNvPr>
          <p:cNvSpPr>
            <a:spLocks noGrp="1"/>
          </p:cNvSpPr>
          <p:nvPr/>
        </p:nvSpPr>
        <p:spPr>
          <a:xfrm>
            <a:off x="4855464" y="4279392"/>
            <a:ext cx="3730752" cy="3081528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27DA44-9E34-4701-8167-5E057B78E47A}"/>
              </a:ext>
            </a:extLst>
          </p:cNvPr>
          <p:cNvSpPr>
            <a:spLocks noGrp="1"/>
          </p:cNvSpPr>
          <p:nvPr/>
        </p:nvSpPr>
        <p:spPr>
          <a:xfrm>
            <a:off x="5010912" y="4462272"/>
            <a:ext cx="3419856" cy="39928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100" b="0">
                <a:solidFill>
                  <a:srgbClr val="092C3C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092C3C"/>
                </a:solidFill>
                <a:latin typeface="Nimbus Sans"/>
                <a:ea typeface="Nimbus Sans"/>
                <a:cs typeface="Nimbus Sans"/>
              </a:rPr>
              <a:t>ESPACIO EDITABLE PARA FIGURA, TABLA O GRÁFICA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E3F9398-FFFE-430F-9C8B-A633D6EA3534}"/>
              </a:ext>
            </a:extLst>
          </p:cNvPr>
          <p:cNvSpPr>
            <a:spLocks noGrp="1"/>
          </p:cNvSpPr>
          <p:nvPr/>
        </p:nvSpPr>
        <p:spPr>
          <a:xfrm>
            <a:off x="4690872" y="7754112"/>
            <a:ext cx="4059936" cy="224028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A96CD396-3031-45F2-93E5-3F40D5C3EB06}"/>
              </a:ext>
            </a:extLst>
          </p:cNvPr>
          <p:cNvSpPr>
            <a:spLocks noGrp="1"/>
          </p:cNvSpPr>
          <p:nvPr/>
        </p:nvSpPr>
        <p:spPr>
          <a:xfrm>
            <a:off x="4690872" y="7754112"/>
            <a:ext cx="4059936" cy="329184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76FD74-8DB0-47A4-B1D9-FB044FE0FBD0}"/>
              </a:ext>
            </a:extLst>
          </p:cNvPr>
          <p:cNvSpPr>
            <a:spLocks noGrp="1"/>
          </p:cNvSpPr>
          <p:nvPr/>
        </p:nvSpPr>
        <p:spPr>
          <a:xfrm>
            <a:off x="4818888" y="7786116"/>
            <a:ext cx="3858768" cy="26212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3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5   Discusión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FA4D0E-AB4D-4F97-9CF6-95E36E2FC3E7}"/>
              </a:ext>
            </a:extLst>
          </p:cNvPr>
          <p:cNvSpPr>
            <a:spLocks noGrp="1"/>
          </p:cNvSpPr>
          <p:nvPr/>
        </p:nvSpPr>
        <p:spPr>
          <a:xfrm>
            <a:off x="4892040" y="8238744"/>
            <a:ext cx="3694176" cy="4297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200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Escriba aquí el contenido de esta sección.</a:t>
            </a:r>
            <a:b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</a:br>
            <a: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Reemplace estas indicaciones con su información.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1EB7829-B037-4FED-8E0B-5A68E25B9988}"/>
              </a:ext>
            </a:extLst>
          </p:cNvPr>
          <p:cNvSpPr>
            <a:spLocks noGrp="1"/>
          </p:cNvSpPr>
          <p:nvPr/>
        </p:nvSpPr>
        <p:spPr>
          <a:xfrm>
            <a:off x="4690872" y="10195560"/>
            <a:ext cx="4059936" cy="1975104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CE02D0B2-F144-4E08-94AD-FD6C2D636489}"/>
              </a:ext>
            </a:extLst>
          </p:cNvPr>
          <p:cNvSpPr>
            <a:spLocks noGrp="1"/>
          </p:cNvSpPr>
          <p:nvPr/>
        </p:nvSpPr>
        <p:spPr>
          <a:xfrm>
            <a:off x="4690872" y="10195560"/>
            <a:ext cx="4059936" cy="329184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254C98E-5AFD-44D5-9E51-827B89DEFF27}"/>
              </a:ext>
            </a:extLst>
          </p:cNvPr>
          <p:cNvSpPr>
            <a:spLocks noGrp="1"/>
          </p:cNvSpPr>
          <p:nvPr/>
        </p:nvSpPr>
        <p:spPr>
          <a:xfrm>
            <a:off x="4818888" y="10227564"/>
            <a:ext cx="3858768" cy="26212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3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6   Conclusiones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2320B2-DCD2-4DB6-80CD-2716E149F4FB}"/>
              </a:ext>
            </a:extLst>
          </p:cNvPr>
          <p:cNvSpPr>
            <a:spLocks noGrp="1"/>
          </p:cNvSpPr>
          <p:nvPr/>
        </p:nvSpPr>
        <p:spPr>
          <a:xfrm>
            <a:off x="4892040" y="10680192"/>
            <a:ext cx="3694176" cy="4297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200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Escriba aquí el contenido de esta sección.</a:t>
            </a:r>
            <a:b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</a:br>
            <a: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Reemplace estas indicaciones con su información.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E16B9C03-2848-4C41-BDAE-DC094C135A3E}"/>
              </a:ext>
            </a:extLst>
          </p:cNvPr>
          <p:cNvSpPr>
            <a:spLocks noGrp="1"/>
          </p:cNvSpPr>
          <p:nvPr/>
        </p:nvSpPr>
        <p:spPr>
          <a:xfrm>
            <a:off x="393192" y="12472416"/>
            <a:ext cx="8357616" cy="1947672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9BE1556A-DBDF-4317-8E1C-F2FF7544B0B8}"/>
              </a:ext>
            </a:extLst>
          </p:cNvPr>
          <p:cNvSpPr>
            <a:spLocks noGrp="1"/>
          </p:cNvSpPr>
          <p:nvPr/>
        </p:nvSpPr>
        <p:spPr>
          <a:xfrm>
            <a:off x="393192" y="12472416"/>
            <a:ext cx="8357616" cy="329184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4A27AB9-8347-4297-8A32-F6666B3EF761}"/>
              </a:ext>
            </a:extLst>
          </p:cNvPr>
          <p:cNvSpPr>
            <a:spLocks noGrp="1"/>
          </p:cNvSpPr>
          <p:nvPr/>
        </p:nvSpPr>
        <p:spPr>
          <a:xfrm>
            <a:off x="521208" y="12504420"/>
            <a:ext cx="8156448" cy="26212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3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7   Referencias y contacto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6B137D9-22A6-4E40-A0E5-5B9E9E4CEA51}"/>
              </a:ext>
            </a:extLst>
          </p:cNvPr>
          <p:cNvSpPr>
            <a:spLocks noGrp="1"/>
          </p:cNvSpPr>
          <p:nvPr/>
        </p:nvSpPr>
        <p:spPr>
          <a:xfrm>
            <a:off x="594360" y="12957048"/>
            <a:ext cx="7991856" cy="429768"/>
          </a:xfrm>
          <a:prstGeom prst="rect">
            <a:avLst/>
          </a:prstGeom>
          <a:noFill/>
        </p:spPr>
        <p:txBody>
          <a:bodyPr wrap="square" lIns="27432" tIns="18288">
            <a:spAutoFit/>
          </a:bodyPr>
          <a:lstStyle>
            <a:def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buNone/>
              <a:defRPr sz="1200" b="0">
                <a:solidFill>
                  <a:srgbClr val="4B626C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Escriba aquí el contenido de esta sección.</a:t>
            </a:r>
            <a:b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</a:br>
            <a:r>
              <a:rPr sz="1200">
                <a:solidFill>
                  <a:srgbClr val="4B626C"/>
                </a:solidFill>
                <a:latin typeface="Nimbus Sans"/>
                <a:ea typeface="Nimbus Sans"/>
                <a:cs typeface="Nimbus Sans"/>
              </a:rPr>
              <a:t>•  Reemplace estas indicaciones con su información.</a:t>
            </a:r>
          </a:p>
        </p:txBody>
      </p:sp>
      <p:sp>
        <p:nvSpPr>
          <p:cNvPr id="39" name="Cabecera azul del afiche">
            <a:extLst>
              <a:ext uri="{FF2B5EF4-FFF2-40B4-BE49-F238E27FC236}">
                <a16:creationId xmlns:a16="http://schemas.microsoft.com/office/drawing/2014/main" id="{E2FE8100-D104-4231-9296-4243232DCA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971675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1E8638B4-2E07-4EFF-BC3C-7662676BCA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88" t="2593" r="68680" b="80963"/>
          <a:stretch/>
        </p:blipFill>
        <p:spPr>
          <a:xfrm>
            <a:off x="266700" y="266700"/>
            <a:ext cx="1333500" cy="1333500"/>
          </a:xfrm>
          <a:prstGeom prst="ellipse">
            <a:avLst/>
          </a:prstGeom>
        </p:spPr>
      </p:pic>
      <p:sp>
        <p:nvSpPr>
          <p:cNvPr id="41" name="Congreso">
            <a:extLst>
              <a:ext uri="{FF2B5EF4-FFF2-40B4-BE49-F238E27FC236}">
                <a16:creationId xmlns:a16="http://schemas.microsoft.com/office/drawing/2014/main" id="{2F5CA67E-4A03-487B-96F3-32CEA64424E9}"/>
              </a:ext>
            </a:extLst>
          </p:cNvPr>
          <p:cNvSpPr>
            <a:spLocks noGrp="1"/>
          </p:cNvSpPr>
          <p:nvPr/>
        </p:nvSpPr>
        <p:spPr>
          <a:xfrm>
            <a:off x="1847850" y="228600"/>
            <a:ext cx="29718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48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48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48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48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48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48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48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48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48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48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48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8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CONGRESO</a:t>
            </a:r>
          </a:p>
        </p:txBody>
      </p:sp>
      <p:sp>
        <p:nvSpPr>
          <p:cNvPr id="42" name="ACMI">
            <a:extLst>
              <a:ext uri="{FF2B5EF4-FFF2-40B4-BE49-F238E27FC236}">
                <a16:creationId xmlns:a16="http://schemas.microsoft.com/office/drawing/2014/main" id="{9C3E459D-84CD-403A-B2D4-67988153C4D0}"/>
              </a:ext>
            </a:extLst>
          </p:cNvPr>
          <p:cNvSpPr>
            <a:spLocks noGrp="1"/>
          </p:cNvSpPr>
          <p:nvPr/>
        </p:nvSpPr>
        <p:spPr>
          <a:xfrm>
            <a:off x="4876800" y="228600"/>
            <a:ext cx="22479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48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48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48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48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48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48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48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48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48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48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48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80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rPr>
              <a:t>ACMI</a:t>
            </a:r>
          </a:p>
        </p:txBody>
      </p:sp>
      <p:sp>
        <p:nvSpPr>
          <p:cNvPr id="43" name="Bucaramanga 2026">
            <a:extLst>
              <a:ext uri="{FF2B5EF4-FFF2-40B4-BE49-F238E27FC236}">
                <a16:creationId xmlns:a16="http://schemas.microsoft.com/office/drawing/2014/main" id="{A7FA6429-2A42-4F49-82A0-FE93629AE997}"/>
              </a:ext>
            </a:extLst>
          </p:cNvPr>
          <p:cNvSpPr>
            <a:spLocks noGrp="1"/>
          </p:cNvSpPr>
          <p:nvPr/>
        </p:nvSpPr>
        <p:spPr>
          <a:xfrm>
            <a:off x="1847850" y="847725"/>
            <a:ext cx="523875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28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28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28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28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28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28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28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28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28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28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28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8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BUCARAMANGA 2026</a:t>
            </a:r>
          </a:p>
        </p:txBody>
      </p:sp>
      <p:sp>
        <p:nvSpPr>
          <p:cNvPr id="44" name="Lema académico">
            <a:extLst>
              <a:ext uri="{FF2B5EF4-FFF2-40B4-BE49-F238E27FC236}">
                <a16:creationId xmlns:a16="http://schemas.microsoft.com/office/drawing/2014/main" id="{FAD4BD7E-FF2F-4338-83DC-8BD7CFB6F5CF}"/>
              </a:ext>
            </a:extLst>
          </p:cNvPr>
          <p:cNvSpPr>
            <a:spLocks noGrp="1"/>
          </p:cNvSpPr>
          <p:nvPr/>
        </p:nvSpPr>
        <p:spPr>
          <a:xfrm>
            <a:off x="1847850" y="1323975"/>
            <a:ext cx="53816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135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135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135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135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135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135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135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135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135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135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135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0">
                <a:solidFill>
                  <a:srgbClr val="B4D9D3"/>
                </a:solidFill>
                <a:latin typeface="Nimbus Sans Narrow"/>
                <a:ea typeface="Nimbus Sans Narrow"/>
                <a:cs typeface="Nimbus Sans Narrow"/>
              </a:rPr>
              <a:t>MEDICINA INTERNA, CIENCIA, INNOVACIÓN Y HUMANISMO</a:t>
            </a:r>
          </a:p>
        </p:txBody>
      </p:sp>
      <p:sp>
        <p:nvSpPr>
          <p:cNvPr id="45" name="Fecha congreso">
            <a:extLst>
              <a:ext uri="{FF2B5EF4-FFF2-40B4-BE49-F238E27FC236}">
                <a16:creationId xmlns:a16="http://schemas.microsoft.com/office/drawing/2014/main" id="{DCAC0CBB-7094-4961-9911-EC10C6C987E1}"/>
              </a:ext>
            </a:extLst>
          </p:cNvPr>
          <p:cNvSpPr>
            <a:spLocks noGrp="1"/>
          </p:cNvSpPr>
          <p:nvPr/>
        </p:nvSpPr>
        <p:spPr>
          <a:xfrm>
            <a:off x="1847850" y="1619250"/>
            <a:ext cx="5238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172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172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172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172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172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172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172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172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172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172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172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725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30 Y 31 DE OCTUBRE DE 2026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809891F5-4571-4064-9263-54FF99679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39897" y="95250"/>
            <a:ext cx="1198457" cy="1809750"/>
          </a:xfrm>
          <a:prstGeom prst="rect">
            <a:avLst/>
          </a:prstGeom>
        </p:spPr>
      </p:pic>
      <p:sp>
        <p:nvSpPr>
          <p:cNvPr id="47" name="Pie azul del afiche">
            <a:extLst>
              <a:ext uri="{FF2B5EF4-FFF2-40B4-BE49-F238E27FC236}">
                <a16:creationId xmlns:a16="http://schemas.microsoft.com/office/drawing/2014/main" id="{868D9913-AB1A-478D-B472-F65E29447326}"/>
              </a:ext>
            </a:extLst>
          </p:cNvPr>
          <p:cNvSpPr>
            <a:spLocks noGrp="1"/>
          </p:cNvSpPr>
          <p:nvPr/>
        </p:nvSpPr>
        <p:spPr>
          <a:xfrm>
            <a:off x="0" y="14767116"/>
            <a:ext cx="9144000" cy="1490472"/>
          </a:xfrm>
          <a:prstGeom prst="rect">
            <a:avLst/>
          </a:prstGeom>
          <a:solidFill>
            <a:srgbClr val="041B2B"/>
          </a:solidFill>
          <a:ln w="0">
            <a:noFill/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BAA08241-CF3B-4F7C-8C4F-44360E447B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557" t="87407" r="32886" b="5926"/>
          <a:stretch/>
        </p:blipFill>
        <p:spPr>
          <a:xfrm>
            <a:off x="2857500" y="14862366"/>
            <a:ext cx="3429000" cy="1028700"/>
          </a:xfrm>
          <a:prstGeom prst="rect">
            <a:avLst/>
          </a:prstGeom>
        </p:spPr>
      </p:pic>
      <p:sp>
        <p:nvSpPr>
          <p:cNvPr id="49" name="Lema del afiche">
            <a:extLst>
              <a:ext uri="{FF2B5EF4-FFF2-40B4-BE49-F238E27FC236}">
                <a16:creationId xmlns:a16="http://schemas.microsoft.com/office/drawing/2014/main" id="{29B27E80-6F2F-4955-BD24-1EDD7E897712}"/>
              </a:ext>
            </a:extLst>
          </p:cNvPr>
          <p:cNvSpPr>
            <a:spLocks noGrp="1"/>
          </p:cNvSpPr>
          <p:nvPr/>
        </p:nvSpPr>
        <p:spPr>
          <a:xfrm>
            <a:off x="257175" y="15052866"/>
            <a:ext cx="23336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>
              <a:def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INTERNISTAS QUE</a:t>
            </a:r>
          </a:p>
          <a:p>
            <a:pPr>
              <a:def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10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DEJAN HUELLA</a:t>
            </a:r>
          </a:p>
        </p:txBody>
      </p:sp>
      <p:sp>
        <p:nvSpPr>
          <p:cNvPr id="50" name="Pie institucional">
            <a:extLst>
              <a:ext uri="{FF2B5EF4-FFF2-40B4-BE49-F238E27FC236}">
                <a16:creationId xmlns:a16="http://schemas.microsoft.com/office/drawing/2014/main" id="{64A5B774-9E96-4861-9535-46776A8EFECD}"/>
              </a:ext>
            </a:extLst>
          </p:cNvPr>
          <p:cNvSpPr>
            <a:spLocks noGrp="1"/>
          </p:cNvSpPr>
          <p:nvPr/>
        </p:nvSpPr>
        <p:spPr>
          <a:xfrm>
            <a:off x="257175" y="16000413"/>
            <a:ext cx="3810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>
              <a:defRPr sz="13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defPPr>
            <a:lvl1pPr>
              <a:defRPr sz="13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1pPr>
            <a:lvl2pPr>
              <a:defRPr sz="13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2pPr>
            <a:lvl3pPr>
              <a:defRPr sz="13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3pPr>
            <a:lvl4pPr>
              <a:defRPr sz="13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4pPr>
            <a:lvl5pPr>
              <a:defRPr sz="13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5pPr>
            <a:lvl6pPr>
              <a:defRPr sz="13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6pPr>
            <a:lvl7pPr>
              <a:defRPr sz="13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7pPr>
            <a:lvl8pPr>
              <a:defRPr sz="13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8pPr>
            <a:lvl9pPr>
              <a:defRPr sz="13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>
              <a:defRPr sz="13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>
                <a:solidFill>
                  <a:srgbClr val="F5F5EF"/>
                </a:solidFill>
                <a:latin typeface="Nimbus Sans Narrow"/>
                <a:ea typeface="Nimbus Sans Narrow"/>
                <a:cs typeface="Nimbus Sans Narrow"/>
              </a:rPr>
              <a:t>ACMI SANTANDER</a:t>
            </a:r>
          </a:p>
        </p:txBody>
      </p:sp>
      <p:sp>
        <p:nvSpPr>
          <p:cNvPr id="51" name="Sede congreso">
            <a:extLst>
              <a:ext uri="{FF2B5EF4-FFF2-40B4-BE49-F238E27FC236}">
                <a16:creationId xmlns:a16="http://schemas.microsoft.com/office/drawing/2014/main" id="{57FD1009-0737-47BD-AE67-0BF2D8C6029F}"/>
              </a:ext>
            </a:extLst>
          </p:cNvPr>
          <p:cNvSpPr>
            <a:spLocks noGrp="1"/>
          </p:cNvSpPr>
          <p:nvPr/>
        </p:nvSpPr>
        <p:spPr>
          <a:xfrm>
            <a:off x="4191000" y="16000413"/>
            <a:ext cx="469582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r">
              <a:defRPr sz="13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defPPr>
            <a:lvl1pPr algn="r">
              <a:defRPr sz="13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1pPr>
            <a:lvl2pPr algn="r">
              <a:defRPr sz="13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2pPr>
            <a:lvl3pPr algn="r">
              <a:defRPr sz="13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3pPr>
            <a:lvl4pPr algn="r">
              <a:defRPr sz="13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4pPr>
            <a:lvl5pPr algn="r">
              <a:defRPr sz="13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5pPr>
            <a:lvl6pPr algn="r">
              <a:defRPr sz="13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6pPr>
            <a:lvl7pPr algn="r">
              <a:defRPr sz="13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7pPr>
            <a:lvl8pPr algn="r">
              <a:defRPr sz="13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8pPr>
            <a:lvl9pPr algn="r">
              <a:defRPr sz="13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lvl9pPr>
          </a:lstStyle>
          <a:p>
            <a:pPr algn="r">
              <a:defRPr sz="13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50" b="1">
                <a:solidFill>
                  <a:srgbClr val="008C82"/>
                </a:solidFill>
                <a:latin typeface="Nimbus Sans Narrow"/>
                <a:ea typeface="Nimbus Sans Narrow"/>
                <a:cs typeface="Nimbus Sans Narrow"/>
              </a:rPr>
              <a:t>CLUB CAMPESTRE DE BUCARAMANGA</a:t>
            </a:r>
          </a:p>
        </p:txBody>
      </p:sp>
    </p:spTree>
    <p:extLst>
      <p:ext uri="{BB962C8B-B14F-4D97-AF65-F5344CB8AC3E}">
        <p14:creationId xmlns:p14="http://schemas.microsoft.com/office/powerpoint/2010/main" val="1364980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</Words>
  <Application>Microsoft Office PowerPoint</Application>
  <DocSecurity>0</DocSecurity>
  <PresentationFormat>Personalizado</PresentationFormat>
  <Paragraphs>27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Nimbus Sans</vt:lpstr>
      <vt:lpstr>Nimbus Sans Narrow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sergio gomez</cp:lastModifiedBy>
  <cp:revision>1</cp:revision>
  <dcterms:created xsi:type="dcterms:W3CDTF">2026-10-24T23:17:33Z</dcterms:created>
  <dcterms:modified xsi:type="dcterms:W3CDTF">2026-10-24T23:19:41Z</dcterms:modified>
</cp:coreProperties>
</file>